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25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66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98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91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2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50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22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6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00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00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64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3349DB-C203-44A3-BF66-C631FC1E4A6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BD883-FC69-4EBC-AB64-6E0895100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38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smea.or.jp/wp-content/uploads/2026/01/ika-catalog2026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3996AE-29D8-F186-55B4-1BC57C84BC8D}"/>
              </a:ext>
            </a:extLst>
          </p:cNvPr>
          <p:cNvSpPr txBox="1"/>
          <p:nvPr/>
        </p:nvSpPr>
        <p:spPr>
          <a:xfrm>
            <a:off x="254000" y="539234"/>
            <a:ext cx="637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タイトル（ご自由に記載ください。）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AA8C56-0D8F-B449-85EF-A79FB29D7D44}"/>
              </a:ext>
            </a:extLst>
          </p:cNvPr>
          <p:cNvSpPr txBox="1"/>
          <p:nvPr/>
        </p:nvSpPr>
        <p:spPr>
          <a:xfrm>
            <a:off x="190500" y="1320800"/>
            <a:ext cx="64897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＜製品紹介欄＞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製品紹介・特色等、ご自由に記載ください。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図や製品画像等を掲載する場合、印刷対応の高画質データで掲載ください。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サイズは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A4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・縦になります。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英文で記載をお願いします。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印刷の際はレイアウト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フォント等を一部修正する場合がございます。　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あらかじめご了承ください。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入稿の際は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PPT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等の印刷可能な形式でお願いします。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参考原稿：イカ釣り漁船向け機器リスト（下記リンク参照ください。）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hlinkClick r:id="rId2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hlinkClick r:id="rId2"/>
              </a:rPr>
              <a:t>https://www.jsmea.or.jp/wp-content/uploads/2026/01/ika-catalog2026.pdf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3E0FB91-8B49-2611-41B3-F0F11EF98EE3}"/>
              </a:ext>
            </a:extLst>
          </p:cNvPr>
          <p:cNvSpPr txBox="1"/>
          <p:nvPr/>
        </p:nvSpPr>
        <p:spPr>
          <a:xfrm>
            <a:off x="177800" y="5486577"/>
            <a:ext cx="638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＜会社情報＞　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貴社名・ロゴマーク・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・コンタクト先等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（電話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問合せフォーム等）を記載ください。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202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0BC8742-0F6D-BA47-C1A4-6E5A1330C4A0}"/>
              </a:ext>
            </a:extLst>
          </p:cNvPr>
          <p:cNvSpPr txBox="1"/>
          <p:nvPr/>
        </p:nvSpPr>
        <p:spPr>
          <a:xfrm>
            <a:off x="0" y="157097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サンプル原稿（イカ釣り漁船向けカタログから一部抜粋）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665AED3-E5C7-E381-0B64-77C77141A92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973" y="680416"/>
            <a:ext cx="2966485" cy="426673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06B5E32-60C7-59CE-CF13-3D47BB6AA07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7945" y="680416"/>
            <a:ext cx="2955457" cy="416212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47ECAF82-28E2-C398-9EC5-164453A023A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973" y="5207086"/>
            <a:ext cx="3020101" cy="436005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89EA2D6-F446-3498-D60B-E6C309B3814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7945" y="5186688"/>
            <a:ext cx="3031276" cy="436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443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1397eb8-bad1-4016-aec5-2066049f0302" xsi:nil="true"/>
    <_Flow_SignoffStatus xmlns="f0a51d9b-3597-4f93-8cda-7124e960b65f" xsi:nil="true"/>
    <_x65e5__x4ed8_ xmlns="f0a51d9b-3597-4f93-8cda-7124e960b65f" xsi:nil="true"/>
    <lcf76f155ced4ddcb4097134ff3c332f xmlns="f0a51d9b-3597-4f93-8cda-7124e960b65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89C94D2BA31CE4792ECF7199B2818B2" ma:contentTypeVersion="22" ma:contentTypeDescription="新しいドキュメントを作成します。" ma:contentTypeScope="" ma:versionID="8a1e734a36c1734a8b5fa5e46a2da420">
  <xsd:schema xmlns:xsd="http://www.w3.org/2001/XMLSchema" xmlns:xs="http://www.w3.org/2001/XMLSchema" xmlns:p="http://schemas.microsoft.com/office/2006/metadata/properties" xmlns:ns2="f0a51d9b-3597-4f93-8cda-7124e960b65f" xmlns:ns3="71397eb8-bad1-4016-aec5-2066049f0302" targetNamespace="http://schemas.microsoft.com/office/2006/metadata/properties" ma:root="true" ma:fieldsID="f2cd4b911f9e8f96b413de501b807414" ns2:_="" ns3:_="">
    <xsd:import namespace="f0a51d9b-3597-4f93-8cda-7124e960b65f"/>
    <xsd:import namespace="71397eb8-bad1-4016-aec5-2066049f03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_x65e5__x4ed8_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a51d9b-3597-4f93-8cda-7124e960b6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x65e5__x4ed8_" ma:index="18" nillable="true" ma:displayName="日付" ma:format="DateOnly" ma:internalName="_x65e5__x4ed8_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f099692c-19a9-46c2-9da4-1cc9a9ba4a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6" nillable="true" ma:displayName="承認の状態" ma:internalName="_x627f__x8a8d__x306e__x72b6__x614b_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397eb8-bad1-4016-aec5-2066049f030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2281a8f-d93c-4fbd-9510-e5e45ea729fa}" ma:internalName="TaxCatchAll" ma:showField="CatchAllData" ma:web="71397eb8-bad1-4016-aec5-2066049f03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BF453A-D1E9-4E69-B3AF-90961B292CB0}">
  <ds:schemaRefs>
    <ds:schemaRef ds:uri="http://schemas.microsoft.com/office/2006/metadata/properties"/>
    <ds:schemaRef ds:uri="http://schemas.microsoft.com/office/infopath/2007/PartnerControls"/>
    <ds:schemaRef ds:uri="71397eb8-bad1-4016-aec5-2066049f0302"/>
    <ds:schemaRef ds:uri="f0a51d9b-3597-4f93-8cda-7124e960b65f"/>
  </ds:schemaRefs>
</ds:datastoreItem>
</file>

<file path=customXml/itemProps2.xml><?xml version="1.0" encoding="utf-8"?>
<ds:datastoreItem xmlns:ds="http://schemas.openxmlformats.org/officeDocument/2006/customXml" ds:itemID="{D70E6127-78FD-4ADD-B4E1-12D65B25A7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F524C3-C94B-4123-8C2F-D632C3BDA4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a51d9b-3597-4f93-8cda-7124e960b65f"/>
    <ds:schemaRef ds:uri="71397eb8-bad1-4016-aec5-2066049f03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173</Words>
  <Application>Microsoft Office PowerPoint</Application>
  <PresentationFormat>A4 210 x 297 mm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Maruyama Yasuhiro</dc:creator>
  <cp:lastModifiedBy>Maruyama Yasuhiro</cp:lastModifiedBy>
  <cp:revision>2</cp:revision>
  <dcterms:created xsi:type="dcterms:W3CDTF">2026-03-31T02:38:20Z</dcterms:created>
  <dcterms:modified xsi:type="dcterms:W3CDTF">2026-04-14T07:10:44Z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0x010100B89C94D2BA31CE4792ECF7199B2818B2</vt:lpwstr>
  </property>
</Properties>
</file>